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CB028-2E67-44E3-B289-0D04A7280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F977A2-1200-47E0-90D5-EAF5FC64A4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0CB32-845A-473C-94B6-7C8234051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531C5B-830C-4DAF-B584-86E1244F1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62542A-394D-406C-B8BE-EB54B73AD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96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C3709-DBB6-442A-A170-31AEBC2A8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0BB39C-1513-499D-87DD-8E45F9E48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E860C-8B2F-4D9C-A1F2-B81EFD729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6EFB7-D878-4197-9B14-F94D4FF06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C2E33-C110-440F-A820-75B01BA8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973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008D6-3826-4EFD-924E-F0DCDECC4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0B837E-AC32-448D-9474-1CA80A468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FCE84-6F64-42FE-AE0E-AA472030A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F11B2-EA62-4E63-8D02-F6CEFBBBC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681F8-1192-478D-B936-D9FDD3A2B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74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7843C-CD96-42D1-81A2-F91ED7788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A6774-4A88-46CF-8040-92F6406642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12BEB2-6B8A-42B2-80DB-A08362065C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F8B66-D288-4693-9225-9EDA75566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9031E-DFFD-473D-A5A5-F3F6BBC01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ADD00A-8A1D-4CF6-9B6B-8CAFF429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992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3E5EA-784A-4AA1-BA53-BF414321C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57CFD9-AA2A-4B39-AC8E-8B30798F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178B9-D7EE-49D7-A8AA-C592CC456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AD6E9B-CEF6-4A84-B0D0-8497BA6EE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561F3F-39FB-4BF0-8500-44B30E72F6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2CEE36-7655-4724-A267-4D3D6FCE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16BD02-7A3B-434B-95C6-4B0A7B336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69822B-5DC9-45F0-A6ED-BAA053D7F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375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7381F-1367-4CE7-ADDE-981CBB862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C3F18A-58B0-4F20-AF31-EEC9D9CA4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B45A48-5BBD-46BC-B6BB-5EA5F15A9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BF4623-9916-42D7-8CB9-D2009BBB5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896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BF752A-D83B-479B-BF63-D41473B5B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6B2ADA-429C-4992-A68A-957D35DF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C5E887-41ED-4E88-88B7-A7C55C708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76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98CD-65D7-4D22-961D-B18F452C6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3301C-CE62-4078-8DEC-DAC6EB20D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51A378-0133-47D2-BB28-DA96BC4AB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0D617B-54E9-451C-A3D5-35C864000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8A0E-1BDD-433E-8A39-C33E09189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82306C-2CB5-4000-BAEA-536D522EA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787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82882-235B-450D-B6FD-0C2663AAC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86579-A559-4B0C-B1A6-A76E0A1112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87E7A-0C2B-404D-9C4A-4465530C4A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707DAB-95C3-4D17-888F-3545F017C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059172-5C6A-4A2D-85AA-CDAA03EBC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697C68-B527-4C53-A9E9-B479F23CF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8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D939A-33AF-45AA-B496-6F8983D6F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1738C-582A-4C2A-9183-7CDFED77D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D8E86A-57C6-42EB-91BF-0FDE475E7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27676-DC4E-45AA-8CE3-CC56DF575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CC3D1-5859-403F-AE1C-E9203E026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75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B1E991-179D-4F5C-B5DD-163A31D9CA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B9233A-F2AA-4162-92F4-08DAD777A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2F68A-9B76-4CF2-A325-8C4C85C46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9732D-3F74-45EE-BF90-31DDFC922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D4F1B-0BED-42EE-A19E-E3C9D6671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220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081543-6F88-44A4-B123-783ADCAEE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AE949F-9A2E-49E0-A4B2-AE83839A5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85792-7611-467E-8C63-3582BE0389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14958-BA80-4DBA-92DE-6ADADB6667E0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7ADBF-ED4E-473F-B5DD-E43411EF98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DCA36-1226-46E7-ABC6-608D9E9094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830EE-53E3-4222-97C2-E9DBE6C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508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D9BC28-48CA-4094-8BF9-BC0BB444A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8" y="2729006"/>
            <a:ext cx="12192000" cy="37093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3E244F-1571-495D-9599-8AB05433307D}"/>
              </a:ext>
            </a:extLst>
          </p:cNvPr>
          <p:cNvSpPr txBox="1"/>
          <p:nvPr/>
        </p:nvSpPr>
        <p:spPr>
          <a:xfrm>
            <a:off x="5434827" y="4255096"/>
            <a:ext cx="54534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chemeClr val="accent2"/>
                </a:solidFill>
              </a:rPr>
              <a:t>250 lbs</a:t>
            </a:r>
            <a:r>
              <a:rPr lang="en-US" sz="900" dirty="0"/>
              <a:t>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7ED33A-E3BD-4E9D-8C57-8452DBABC550}"/>
              </a:ext>
            </a:extLst>
          </p:cNvPr>
          <p:cNvSpPr/>
          <p:nvPr/>
        </p:nvSpPr>
        <p:spPr>
          <a:xfrm>
            <a:off x="4927627" y="3551493"/>
            <a:ext cx="443920" cy="21771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66969-1804-4B36-922D-9B371FB9E374}"/>
              </a:ext>
            </a:extLst>
          </p:cNvPr>
          <p:cNvSpPr txBox="1"/>
          <p:nvPr/>
        </p:nvSpPr>
        <p:spPr>
          <a:xfrm>
            <a:off x="4875987" y="3530463"/>
            <a:ext cx="63730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accent2"/>
                </a:solidFill>
              </a:rPr>
              <a:t>250 lbs</a:t>
            </a:r>
            <a:r>
              <a:rPr lang="en-US" sz="90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0EB022-55FF-4DB7-A4DE-E967B6B9E74F}"/>
              </a:ext>
            </a:extLst>
          </p:cNvPr>
          <p:cNvSpPr txBox="1"/>
          <p:nvPr/>
        </p:nvSpPr>
        <p:spPr>
          <a:xfrm>
            <a:off x="4766366" y="4899119"/>
            <a:ext cx="6725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accent2"/>
                </a:solidFill>
              </a:rPr>
              <a:t>250 lbs</a:t>
            </a:r>
            <a:r>
              <a:rPr lang="en-US" sz="90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6122E7B-0739-4A6C-A75E-125A923CF1ED}"/>
              </a:ext>
            </a:extLst>
          </p:cNvPr>
          <p:cNvSpPr txBox="1"/>
          <p:nvPr/>
        </p:nvSpPr>
        <p:spPr>
          <a:xfrm>
            <a:off x="5188570" y="5452556"/>
            <a:ext cx="7105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accent2"/>
                </a:solidFill>
              </a:rPr>
              <a:t>250 lbs</a:t>
            </a:r>
            <a:r>
              <a:rPr lang="en-US" sz="90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9CF2D8C-AB34-4601-A1A9-9FA28023499E}"/>
              </a:ext>
            </a:extLst>
          </p:cNvPr>
          <p:cNvSpPr/>
          <p:nvPr/>
        </p:nvSpPr>
        <p:spPr>
          <a:xfrm>
            <a:off x="5452806" y="4277587"/>
            <a:ext cx="486888" cy="21771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EF97CDA-C292-435B-9BC4-F3C5BE12701A}"/>
              </a:ext>
            </a:extLst>
          </p:cNvPr>
          <p:cNvSpPr/>
          <p:nvPr/>
        </p:nvSpPr>
        <p:spPr>
          <a:xfrm>
            <a:off x="4801065" y="4918515"/>
            <a:ext cx="486888" cy="21771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ADCB9EA-4708-4F7B-9944-850F80C26311}"/>
              </a:ext>
            </a:extLst>
          </p:cNvPr>
          <p:cNvSpPr/>
          <p:nvPr/>
        </p:nvSpPr>
        <p:spPr>
          <a:xfrm>
            <a:off x="5252278" y="5473147"/>
            <a:ext cx="410818" cy="23583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26B5CC5-CEE6-407E-8394-DBEB1EE6F2A4}"/>
              </a:ext>
            </a:extLst>
          </p:cNvPr>
          <p:cNvCxnSpPr/>
          <p:nvPr/>
        </p:nvCxnSpPr>
        <p:spPr>
          <a:xfrm flipH="1">
            <a:off x="4251732" y="2951613"/>
            <a:ext cx="51459" cy="3404259"/>
          </a:xfrm>
          <a:prstGeom prst="straightConnector1">
            <a:avLst/>
          </a:prstGeom>
          <a:ln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5CC354F-EC85-402E-B307-6D9EF71A060A}"/>
              </a:ext>
            </a:extLst>
          </p:cNvPr>
          <p:cNvCxnSpPr>
            <a:cxnSpLocks/>
          </p:cNvCxnSpPr>
          <p:nvPr/>
        </p:nvCxnSpPr>
        <p:spPr>
          <a:xfrm>
            <a:off x="4407695" y="6338153"/>
            <a:ext cx="1935678" cy="17532"/>
          </a:xfrm>
          <a:prstGeom prst="straightConnector1">
            <a:avLst/>
          </a:prstGeom>
          <a:ln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9C40D358-D109-4F10-BDAD-9C00E421CE75}"/>
              </a:ext>
            </a:extLst>
          </p:cNvPr>
          <p:cNvSpPr txBox="1"/>
          <p:nvPr/>
        </p:nvSpPr>
        <p:spPr>
          <a:xfrm>
            <a:off x="4462942" y="6355249"/>
            <a:ext cx="183736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solidFill>
                  <a:schemeClr val="accent2"/>
                </a:solidFill>
              </a:rPr>
              <a:t>Total unit weight 400 lbs.</a:t>
            </a:r>
          </a:p>
          <a:p>
            <a:r>
              <a:rPr lang="en-US" sz="1050" dirty="0">
                <a:solidFill>
                  <a:schemeClr val="accent2"/>
                </a:solidFill>
              </a:rPr>
              <a:t>Castors max resistance weight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8A640B5-E811-445B-9BBB-62CCF4D02C6B}"/>
              </a:ext>
            </a:extLst>
          </p:cNvPr>
          <p:cNvSpPr txBox="1"/>
          <p:nvPr/>
        </p:nvSpPr>
        <p:spPr>
          <a:xfrm>
            <a:off x="2425244" y="219667"/>
            <a:ext cx="805260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 The ZOZZ Kiosk mobile display has been made                </a:t>
            </a:r>
          </a:p>
          <a:p>
            <a:pPr algn="ctr"/>
            <a:r>
              <a:rPr lang="en-US" sz="2000" dirty="0"/>
              <a:t>Lighter     Sturdier     More Compact</a:t>
            </a:r>
          </a:p>
          <a:p>
            <a:endParaRPr lang="en-US" dirty="0"/>
          </a:p>
          <a:p>
            <a:r>
              <a:rPr lang="en-US" b="1" dirty="0"/>
              <a:t>Foldable</a:t>
            </a:r>
            <a:r>
              <a:rPr lang="en-US" dirty="0"/>
              <a:t> - Display large in small footprint, fits everywhere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/>
              <a:t>Lightweight -</a:t>
            </a:r>
            <a:r>
              <a:rPr lang="en-US" sz="1600" dirty="0"/>
              <a:t> Yet powerful holds up to 250 lbs. per shelf (</a:t>
            </a:r>
            <a:r>
              <a:rPr lang="en-U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Total unit hold weight 400 </a:t>
            </a:r>
            <a:r>
              <a:rPr lang="en-US" sz="1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lbs</a:t>
            </a:r>
            <a:r>
              <a:rPr lang="en-US" sz="160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)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b="1" dirty="0"/>
              <a:t>Modular</a:t>
            </a:r>
            <a:r>
              <a:rPr lang="en-US" dirty="0"/>
              <a:t> – Add shelves and connectors as needed per event</a:t>
            </a:r>
          </a:p>
          <a:p>
            <a:r>
              <a:rPr lang="en-US" b="1" dirty="0"/>
              <a:t>Sturdy – </a:t>
            </a:r>
            <a:r>
              <a:rPr lang="en-US" dirty="0"/>
              <a:t>Reinforced bearings, can hold a full back bar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930DEE6-C8F0-43B6-9D70-D3EBDB0F52F5}"/>
              </a:ext>
            </a:extLst>
          </p:cNvPr>
          <p:cNvSpPr txBox="1"/>
          <p:nvPr/>
        </p:nvSpPr>
        <p:spPr>
          <a:xfrm>
            <a:off x="5182775" y="905357"/>
            <a:ext cx="24411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2"/>
                </a:solidFill>
              </a:rPr>
              <a:t>HEAVIER ISN’T ALWAYS BETTER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C2BA84D1-5562-4F6C-8C62-54C76AD8E5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96" y="264733"/>
            <a:ext cx="1860427" cy="553963"/>
          </a:xfrm>
          <a:prstGeom prst="rect">
            <a:avLst/>
          </a:prstGeom>
        </p:spPr>
      </p:pic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0D0412D-6CC8-49BC-8737-08569C59591F}"/>
              </a:ext>
            </a:extLst>
          </p:cNvPr>
          <p:cNvSpPr/>
          <p:nvPr/>
        </p:nvSpPr>
        <p:spPr>
          <a:xfrm>
            <a:off x="4379703" y="737798"/>
            <a:ext cx="70640" cy="76527"/>
          </a:xfrm>
          <a:prstGeom prst="flowChartConnector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Connector 23">
            <a:extLst>
              <a:ext uri="{FF2B5EF4-FFF2-40B4-BE49-F238E27FC236}">
                <a16:creationId xmlns:a16="http://schemas.microsoft.com/office/drawing/2014/main" id="{1E336DA2-0174-4A33-950E-7EED2EAF84D2}"/>
              </a:ext>
            </a:extLst>
          </p:cNvPr>
          <p:cNvSpPr/>
          <p:nvPr/>
        </p:nvSpPr>
        <p:spPr>
          <a:xfrm>
            <a:off x="6907055" y="737800"/>
            <a:ext cx="58867" cy="74564"/>
          </a:xfrm>
          <a:prstGeom prst="flowChartConnector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0F202EBB-5171-4707-92B5-8F4C992FEAC8}"/>
              </a:ext>
            </a:extLst>
          </p:cNvPr>
          <p:cNvSpPr/>
          <p:nvPr/>
        </p:nvSpPr>
        <p:spPr>
          <a:xfrm flipH="1">
            <a:off x="5580587" y="741724"/>
            <a:ext cx="58869" cy="78489"/>
          </a:xfrm>
          <a:prstGeom prst="flowChartConnector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29503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19008</TotalTime>
  <Words>91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 Basch</dc:creator>
  <cp:lastModifiedBy>Joe Matt</cp:lastModifiedBy>
  <cp:revision>10</cp:revision>
  <dcterms:created xsi:type="dcterms:W3CDTF">2022-03-14T19:22:15Z</dcterms:created>
  <dcterms:modified xsi:type="dcterms:W3CDTF">2022-05-01T15:14:07Z</dcterms:modified>
</cp:coreProperties>
</file>